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39" r:id="rId3"/>
    <p:sldId id="340" r:id="rId4"/>
    <p:sldId id="34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2"/>
    <p:restoredTop sz="94714"/>
  </p:normalViewPr>
  <p:slideViewPr>
    <p:cSldViewPr snapToGrid="0" snapToObjects="1">
      <p:cViewPr varScale="1">
        <p:scale>
          <a:sx n="83" d="100"/>
          <a:sy n="83" d="100"/>
        </p:scale>
        <p:origin x="21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FC535-7334-DA4A-A810-4E0E26CCE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7AA1B-04CC-C541-914F-3DEC46C44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51CEF-4809-474D-AAFD-8CC6B773A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A621F-A79D-2144-96A9-36F6A2FE7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0361A-017A-BA47-8B0F-652000646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675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9769F-A84E-E64C-AFD0-F36B03B4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61B2A0-A97E-1940-AA84-492DE4BD3A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C8A8E-F7AD-8945-8E25-C369C1DBB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04213-5BAA-6746-B1DB-251B8CB0E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87FF6-0416-3B45-A915-4F1434C25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3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65BD4F-2896-F54D-9F31-6C38255FC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8003D9-0216-7C40-83C5-77CB0AAF03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20E68-6C95-A148-8F90-583E870D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CA84D-FFCF-1F48-85B6-BCF6EA003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4B995-A7C0-0947-BEFB-4D629E2EB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33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67B4B-6B20-1C4D-889B-F84ACDFA4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E5867-10B5-E945-B6D7-CECD0C387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A416C-354F-DE4C-9B3B-8E2DA8D25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1DA48-7E31-9F4F-ADB6-9A9C99E03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4E328-63E8-CD4B-95B8-FE2C64F90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F809-CD15-4A43-ADCC-5B37FBDC5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CCEA8-AAF4-A34B-9483-9DF3C4BCC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E3997-C23C-9F44-93F3-FB65C88C5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48C2E-2FE3-FD4D-BE11-D60CF1BE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5B148-D904-3F42-A826-E987A72F0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38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3051E-C50C-8043-BFBA-B92BCF13E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B52DA-EFEB-8949-BF01-D27A8BF8C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8A34CD-484E-AE42-8103-0D82349BE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9F5FA3-E6F2-3A4B-BD0D-BF55338C2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9D28A-ED04-EF40-8272-AADFFE01F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802B-1600-B040-820C-3C1F68449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0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E99AB-0D75-8946-9CFE-3EB465108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3597F-CF9F-F14B-BA9E-77A410A62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EBE615-10DD-2848-8BCB-9665E67E5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F201F1-0EC6-B046-ACF9-45A38048A3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42C3E7-17CB-0244-BCE7-CBB1048E85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42D7FA-D0F2-084D-8E8E-0D871B83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B6358-DE39-214D-BEB6-D164C771E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FD7530-4BE1-1642-9575-7954ECF79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13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6E5FA-D4F4-9C45-A205-B08E2EE20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53797-AF0C-2845-A543-EA13F2B59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CD378A-571B-CB4A-9A32-331F23379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3486E-B890-1B4A-9F4C-B9FDDBC79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15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436FD3-585C-BA45-8F28-144F33807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27F0DB-8CD0-E140-8ABC-8722CAFFD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038E5C-C1A3-F144-89A0-29053FC0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00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844A9-A2A2-8746-BB4E-5552D7800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FA6C5-CEA6-7344-91E0-5CA24A92C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01D9C3-EF8B-9840-9A27-2AB42A2CD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B9B5B-9CB4-8544-B4FD-99EAACCF4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6B2BF-4DDC-2F4C-AB08-0A2EDA754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8E861-E745-CB46-B887-C4F8F857B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30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E7BAE-1F1A-7940-A726-7BA7511D7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ACEDF7-4850-2A4C-A52A-67D30104A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8CC047-2ACD-BA40-808C-5B4B0C728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28EFAC-BA3F-3543-9C18-CE1B0E30B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7DDBB-C3E4-AD44-BB03-3437B957F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42F523-4FC7-084E-86A7-42C175C9F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62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CEA6C-6FCA-EE4A-9935-246B4374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E7E5D7-BEED-EE49-A0DA-324333A06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DFC6B-1FF6-D04D-9A2D-A2FCE2DB25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CF7A1-DC10-3644-ABBB-64B54B9C0341}" type="datetimeFigureOut">
              <a:rPr lang="en-US" smtClean="0"/>
              <a:t>3/3/20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C40E-149B-3D43-A0F7-6AB83DE2E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EC1D5-246E-3D40-8599-4343E72751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F584E-94E6-9D40-92AA-4D5D582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9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609AC8-235F-AD4B-AF8B-E1E7C382D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719" y="2315084"/>
            <a:ext cx="9051010" cy="39340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F9D9D4-829E-704E-9D9E-C05BA5A51B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71" y="167682"/>
            <a:ext cx="1528429" cy="20330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3B07BF-EBF7-7F4E-976E-793D923BFBFD}"/>
              </a:ext>
            </a:extLst>
          </p:cNvPr>
          <p:cNvSpPr txBox="1"/>
          <p:nvPr/>
        </p:nvSpPr>
        <p:spPr>
          <a:xfrm>
            <a:off x="610671" y="2200759"/>
            <a:ext cx="3022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Tom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Keaty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BIOE ‘19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(now at Epic Systems)</a:t>
            </a:r>
          </a:p>
        </p:txBody>
      </p:sp>
    </p:spTree>
    <p:extLst>
      <p:ext uri="{BB962C8B-B14F-4D97-AF65-F5344CB8AC3E}">
        <p14:creationId xmlns:p14="http://schemas.microsoft.com/office/powerpoint/2010/main" val="3512006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3CD29E-1170-544F-9DEC-BF7A1B1435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" r="778"/>
          <a:stretch/>
        </p:blipFill>
        <p:spPr>
          <a:xfrm>
            <a:off x="1073914" y="0"/>
            <a:ext cx="10379676" cy="6858000"/>
          </a:xfrm>
          <a:prstGeom prst="rect">
            <a:avLst/>
          </a:prstGeom>
          <a:effectLst/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BF3BB02-83F0-D44C-BF8A-E8E36D43CBDC}"/>
              </a:ext>
            </a:extLst>
          </p:cNvPr>
          <p:cNvSpPr txBox="1">
            <a:spLocks/>
          </p:cNvSpPr>
          <p:nvPr/>
        </p:nvSpPr>
        <p:spPr>
          <a:xfrm>
            <a:off x="354106" y="110786"/>
            <a:ext cx="10515600" cy="70167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err="1">
                <a:latin typeface="Helvetica" charset="0"/>
                <a:ea typeface="Helvetica" charset="0"/>
                <a:cs typeface="Helvetica" charset="0"/>
              </a:rPr>
              <a:t>iSMU</a:t>
            </a:r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: a metabolic model of </a:t>
            </a:r>
            <a:r>
              <a:rPr lang="en-US" sz="2400" b="1" i="1" dirty="0">
                <a:latin typeface="Helvetica" charset="0"/>
                <a:ea typeface="Helvetica" charset="0"/>
                <a:cs typeface="Helvetica" charset="0"/>
              </a:rPr>
              <a:t>S. </a:t>
            </a:r>
            <a:r>
              <a:rPr lang="en-US" sz="2400" b="1" i="1" dirty="0" err="1">
                <a:latin typeface="Helvetica" charset="0"/>
                <a:ea typeface="Helvetica" charset="0"/>
                <a:cs typeface="Helvetica" charset="0"/>
              </a:rPr>
              <a:t>mutans</a:t>
            </a:r>
            <a:endParaRPr lang="en-US" sz="2400" b="1" i="1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693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EBC46F-2FCF-7743-B456-EC7296864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6563" y="65868"/>
            <a:ext cx="5930900" cy="1968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9141B0-B048-764E-8F37-0CFD2C4E12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213" y="3474636"/>
            <a:ext cx="7975600" cy="2946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59C75B-E41C-6444-AE28-90FDFB000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977" y="2481448"/>
            <a:ext cx="6985000" cy="60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5C60F4-6938-D24A-BB0F-B847A88138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2278" y="3033471"/>
            <a:ext cx="70104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043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EBC46F-2FCF-7743-B456-EC7296864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6563" y="65868"/>
            <a:ext cx="5930900" cy="1968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59C75B-E41C-6444-AE28-90FDFB000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4977" y="2481448"/>
            <a:ext cx="69850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68EE7F-5027-DE4B-B46A-FA87E435F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8200" y="3124311"/>
            <a:ext cx="7975600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663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21</Words>
  <Application>Microsoft Macintosh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Jensen, Paul A</dc:creator>
  <cp:lastModifiedBy>Jensen, Paul A</cp:lastModifiedBy>
  <cp:revision>3</cp:revision>
  <dcterms:created xsi:type="dcterms:W3CDTF">2020-03-03T12:03:40Z</dcterms:created>
  <dcterms:modified xsi:type="dcterms:W3CDTF">2020-03-03T14:54:02Z</dcterms:modified>
</cp:coreProperties>
</file>

<file path=docProps/thumbnail.jpeg>
</file>